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2CF2-C1EB-ABEA-5983-E8D7632B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84715-0F86-301C-CCE5-6CFBF4295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8555A-E1D6-FE26-891B-2C782D847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4541C-1CB8-E10A-B00A-2D062347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1FE37-8B38-2F83-5685-9EA0866A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912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597F-768E-6FBB-D7D0-865FD1EF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00FA3-490C-6E61-0279-111B64FF3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7D7DC-CCA7-7C9F-D442-627F8190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34A4B-9DD4-9DB4-59FF-C580F0EE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BA844-5A11-D7FF-3E23-38E3176E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624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4D91A5-2494-000E-8C84-41056EE81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D0A60-F577-2387-055D-79C160F4F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CCD43-F00F-23B9-7212-E84298FA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EB70B-B77F-40D6-4F52-B03C380E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1165F-332F-E5C7-A924-6B476367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566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85B2-F675-73E2-EC9F-FAC24FEF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EB74-E509-7C73-95F1-384BBC1A6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064DE-6D49-DE8D-4954-3027EDB9A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19327-EB6F-4F06-06FE-C892DDC2D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CC9ED-E942-1FE4-23B3-0A1ADFBD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283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7163-79A5-87B6-8DCB-B24F6D60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6B27E-BBE8-73A4-93B2-A5FC05C67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2AB52-13B9-76F2-588C-F9307DFE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14285-9662-070E-EDEF-E5153B14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2D5DB-7CB7-11E6-9428-6B57614B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35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1ECC-5536-F77C-E035-FDD3F71B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9AEF0-EB98-21E5-7E23-931A8F763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3E568-B3D3-34B5-AE52-39CA767D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52DCA-75E3-4172-322F-713E179D7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30D85-0F09-AF2E-6D87-04AD87E4D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E35B3-A1DE-C51C-F25C-7A355376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925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4061-9809-A629-874B-3CA1388A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2713E-F658-EF84-9857-F25DFEB31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41624-C319-4049-B377-BA470E823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E8362-642B-4B95-FF4D-A706A34D9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00D23-95A0-96E5-747E-16D44236F5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44EC6-0114-EE8B-1C23-3B87F854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19E5F6-8D26-C85E-AFED-AD0953A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13EFC-031D-EDCB-3F6E-8BBE9D3A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366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E9B5A-76E7-B625-B130-1C07B7E9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9292D-6CB4-60E7-0FAC-245369939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EB628-2CDB-212F-8C03-B824F9A4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8BA5F-B4E1-74BC-6835-2362C6B8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193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80F18F-78C5-585F-BDB8-B7B60F5C5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FFB44-70E1-F035-1F8E-5668C722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55046-35EC-C167-0D51-7BA24CB2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647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81C0-D9C5-4398-D95E-B5A2E618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B70AD-DBAD-DB23-B3E5-A0EF6A5A0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3C004-BC35-6257-B1B5-506795749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DB8E2-1D7E-B050-8CF1-8B2CAE1A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93132-FEF1-798C-8BA3-D30F25E5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FB01B-9ACD-2A9F-4BF9-9A89FE9E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356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A450-1A45-3AAF-D675-237478AF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F78DFB-A92C-E2A1-8BFC-287C62B33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7E155-0E90-7559-5711-B349E3A2F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424E6-164A-A575-3F71-FA2B2504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E5F73-2927-968B-1137-A9641842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9D298-ADA1-6EC2-7A2E-FA2BFA05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737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C98ADE-E0B8-7DB7-D4AB-2E2D0D30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C895A-25BC-6710-70C1-4F96B0298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CDAD-343E-6200-B231-3D06F4B8C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E3FCB-EC11-49F9-B87A-5A8D357B4CF3}" type="datetimeFigureOut">
              <a:rPr lang="en-ID" smtClean="0"/>
              <a:t>08/04/2023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3F8BE-2C60-8109-DC67-DAFF0D982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3F8CC-3F50-1985-704B-DC1301044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743A-E2D1-45EA-8A02-1FB3BFA926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302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553E4-BF19-0A6C-118F-1ECF19282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05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95190-ACF4-8BE1-F78E-8ECD3285A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4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D0247-6A24-DBA4-E694-DEE0450B7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9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5AB13-CC5F-BC84-436B-C5E6928C1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0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277BE-778B-BF2E-6E93-5D69F8B8E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81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5FA07-C7C8-CF23-86EC-63B26F981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3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336FB-9578-402A-02A0-15AFC4F28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06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7EDE9-B876-2063-6102-3DA76AECE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25896-90F4-5EDC-7B8F-9963EA666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92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DC5C3-4D72-F725-7D37-CD82A945B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6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7C27B-B77A-5E44-5861-B980B25E2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01691-9561-0B75-ADAC-C8035D05D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39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8FF22-046D-DED8-0B7C-92BC36910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548-220D-A82B-5134-DA220ED7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9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E3DD9-A6AF-3185-A887-D9EAD0EEC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4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B6002-5118-709E-CB2E-B37D9FBC3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8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3AC98-BFDD-F6DA-126D-D31A12B13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1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0D4EA-8BC3-B64A-76E3-115A93AFD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92F23-2709-1242-07CF-4C64BD23C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6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54BFB-52BB-0B9D-91AD-DFC6E3FC7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89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7FA9C-A700-31D3-BFD1-B872BBD7D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86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20FA3-43B7-845D-E9E4-ED628141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7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C518D-DA92-D9C2-A1F9-DF4FFA65E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5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1B1C5-E445-8CC6-21E9-2F723BA45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9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03B30-0E9D-07F4-69D4-5A6E1BA50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84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C3970-EBF2-5785-41E1-195076411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21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EFD1E-AD3A-DD97-2C26-AEF8416AE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03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B5C56-F1D1-34AE-EC55-5F7E594E1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07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8B390-3190-8026-27E1-40EC28492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31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16AEC-7016-8CD3-4B14-ECF138D33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49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0ECA7-BE1D-EF79-9C9A-1AAD96016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16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25041-413C-9C60-10EC-3AF4392C5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1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6FF4C-E8D6-A65D-B07A-4718128B8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92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E9A65D80-F49A-0726-0F52-FC2E0EC17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45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E84ED-B92A-E179-55E2-6F33674E1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030B7-EBEA-47EA-EA1A-42BA2CE31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5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00D86-7A1B-73C7-2E7F-7987EDE65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8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D1650-1F15-0058-E523-47D775CFC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4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174EA-0444-480F-1770-DA8A3D5A5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4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6B61A-102C-C592-6929-E0E7DC4E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63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Husain Fadhlillah</dc:creator>
  <cp:lastModifiedBy>Muhammad Husain Fadhlillah</cp:lastModifiedBy>
  <cp:revision>1</cp:revision>
  <dcterms:created xsi:type="dcterms:W3CDTF">2023-04-08T01:09:10Z</dcterms:created>
  <dcterms:modified xsi:type="dcterms:W3CDTF">2023-04-08T01:19:10Z</dcterms:modified>
</cp:coreProperties>
</file>